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616C2A-5B85-927F-5731-168D8C7CCAD9}"/>
              </a:ext>
            </a:extLst>
          </p:cNvPr>
          <p:cNvGrpSpPr/>
          <p:nvPr/>
        </p:nvGrpSpPr>
        <p:grpSpPr>
          <a:xfrm>
            <a:off x="224764" y="724024"/>
            <a:ext cx="8775253" cy="5815992"/>
            <a:chOff x="806999" y="279400"/>
            <a:chExt cx="9230349" cy="6117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2B14C-BB5F-64A3-71A5-DC5BEB363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820720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46BEE8C4-05AF-2F43-A408-2C2601922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3612715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A731AD-7841-95C2-608C-2310938BB1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6404709" y="27940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A16DEA5-63C2-8082-CF40-B0580B9999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831016" y="2317532"/>
              <a:ext cx="3607238" cy="20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8998805-C135-EDD3-EC28-4F2C06BA8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3642279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E151B09-BA55-77DC-8634-7D24F63DB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6423978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80E48806-70D5-91A7-BA35-A35216A23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806999" y="4349648"/>
              <a:ext cx="3608167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ABDADC7-FDF6-E4B7-DE69-63D51B030A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3612846" y="4349645"/>
              <a:ext cx="360816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189A4A-DDF6-DE74-2677-2E13AE76116F}"/>
                </a:ext>
              </a:extLst>
            </p:cNvPr>
            <p:cNvSpPr/>
            <p:nvPr/>
          </p:nvSpPr>
          <p:spPr>
            <a:xfrm>
              <a:off x="1441450" y="1003300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1396EEC-6A14-D126-B838-C2A5227E1DB3}"/>
                </a:ext>
              </a:extLst>
            </p:cNvPr>
            <p:cNvSpPr/>
            <p:nvPr/>
          </p:nvSpPr>
          <p:spPr>
            <a:xfrm>
              <a:off x="4243388" y="1062038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3C1C4C-B968-FDD1-CBBC-EB31381B8946}"/>
                </a:ext>
              </a:extLst>
            </p:cNvPr>
            <p:cNvSpPr/>
            <p:nvPr/>
          </p:nvSpPr>
          <p:spPr>
            <a:xfrm>
              <a:off x="7031831" y="1038225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F138A4-3F49-5E13-8935-73A012A7939A}"/>
                </a:ext>
              </a:extLst>
            </p:cNvPr>
            <p:cNvSpPr/>
            <p:nvPr/>
          </p:nvSpPr>
          <p:spPr>
            <a:xfrm>
              <a:off x="1441450" y="3066832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0ABA87-E31A-4443-B2DE-2D8D92BEF3AA}"/>
                </a:ext>
              </a:extLst>
            </p:cNvPr>
            <p:cNvSpPr/>
            <p:nvPr/>
          </p:nvSpPr>
          <p:spPr>
            <a:xfrm>
              <a:off x="4284663" y="3074770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D9BEE5-3E8A-5382-92E6-E4FA46F0E088}"/>
                </a:ext>
              </a:extLst>
            </p:cNvPr>
            <p:cNvSpPr/>
            <p:nvPr/>
          </p:nvSpPr>
          <p:spPr>
            <a:xfrm>
              <a:off x="7050881" y="3112870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CABEC1-5749-1169-AEE4-891A0D88AF87}"/>
                </a:ext>
              </a:extLst>
            </p:cNvPr>
            <p:cNvSpPr/>
            <p:nvPr/>
          </p:nvSpPr>
          <p:spPr>
            <a:xfrm>
              <a:off x="1422400" y="5123954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CFC1F1-AF84-453E-659F-A6782D8833C9}"/>
                </a:ext>
              </a:extLst>
            </p:cNvPr>
            <p:cNvSpPr/>
            <p:nvPr/>
          </p:nvSpPr>
          <p:spPr>
            <a:xfrm>
              <a:off x="4252913" y="5141417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25F9979-CE6C-0188-CB46-708D33D39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81"/>
            <a:stretch/>
          </p:blipFill>
          <p:spPr bwMode="auto">
            <a:xfrm>
              <a:off x="6423539" y="4344300"/>
              <a:ext cx="3613809" cy="205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36EBAC-92F9-578A-2631-7E8B6C254F8D}"/>
                </a:ext>
              </a:extLst>
            </p:cNvPr>
            <p:cNvSpPr/>
            <p:nvPr/>
          </p:nvSpPr>
          <p:spPr>
            <a:xfrm>
              <a:off x="7057231" y="5111758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DC36C-E6F6-4DCD-1C7B-958437BD4C88}"/>
              </a:ext>
            </a:extLst>
          </p:cNvPr>
          <p:cNvSpPr txBox="1"/>
          <p:nvPr/>
        </p:nvSpPr>
        <p:spPr>
          <a:xfrm>
            <a:off x="9353049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c3.2, th2.5e-02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891969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c3.2, th2.5e-02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c3.2, th2.5e-02</a:t>
            </a:r>
          </a:p>
        </p:txBody>
      </p:sp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</TotalTime>
  <Words>280</Words>
  <Application>Microsoft Office PowerPoint</Application>
  <PresentationFormat>Widescreen</PresentationFormat>
  <Paragraphs>92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NFH fitting (from NFL best fit)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55</cp:revision>
  <dcterms:created xsi:type="dcterms:W3CDTF">2022-07-26T19:04:22Z</dcterms:created>
  <dcterms:modified xsi:type="dcterms:W3CDTF">2022-11-09T19:04:10Z</dcterms:modified>
</cp:coreProperties>
</file>